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0" r:id="rId4"/>
    <p:sldId id="262"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25/03/2013</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25/03/2013</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fr/imgres?imgurl=http://www.clipart-fr.com/data/wallpaper/Couleurs/fond_ecran_wallpaper_couleur_105.jpg&amp;imgrefurl=http://www.images-fr.com/wallpapers-NA-20066.html&amp;usg=__G2PiMNztnsVGGS_U62s90-KXCms=&amp;h=1600&amp;w=2560&amp;sz=187&amp;hl=fr&amp;start=23&amp;zoom=1&amp;tbnid=SfTS9xTbCUGHmM:&amp;tbnh=94&amp;tbnw=150&amp;ei=VB1jT7UQ5tfRBZGN_awI&amp;prev=/images?q=fond+d'%C3%A9cran+couleur&amp;start=21&amp;um=1&amp;hl=fr&amp;sa=N&amp;gbv=2&amp;tbm=isch&amp;um=1&amp;itbs=1"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hyperlink" Target="http://www.google.fr/imgres?imgurl=http://www.clipart-fr.com/data/wallpaper/Couleurs/fond_ecran_wallpaper_couleur_105.jpg&amp;imgrefurl=http://www.images-fr.com/wallpapers-NA-20066.html&amp;usg=__G2PiMNztnsVGGS_U62s90-KXCms=&amp;h=1600&amp;w=2560&amp;sz=187&amp;hl=fr&amp;start=23&amp;zoom=1&amp;tbnid=SfTS9xTbCUGHmM:&amp;tbnh=94&amp;tbnw=150&amp;ei=VB1jT7UQ5tfRBZGN_awI&amp;prev=/images?q=fond+d'%C3%A9cran+couleur&amp;start=21&amp;um=1&amp;hl=fr&amp;sa=N&amp;gbv=2&amp;tbm=isch&amp;um=1&amp;itbs=1"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imgres?imgurl=http://www.clipart-fr.com/data/wallpaper/Couleurs/fond_ecran_wallpaper_couleur_105.jpg&amp;imgrefurl=http://www.images-fr.com/wallpapers-NA-20066.html&amp;usg=__G2PiMNztnsVGGS_U62s90-KXCms=&amp;h=1600&amp;w=2560&amp;sz=187&amp;hl=fr&amp;start=23&amp;zoom=1&amp;tbnid=SfTS9xTbCUGHmM:&amp;tbnh=94&amp;tbnw=150&amp;ei=VB1jT7UQ5tfRBZGN_awI&amp;prev=/images?q=fond+d'%C3%A9cran+couleur&amp;start=21&amp;um=1&amp;hl=fr&amp;sa=N&amp;gbv=2&amp;tbm=isch&amp;um=1&amp;itbs=1"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descr="F:\COLLEGE\PAC CIRQUE 6è1\photos\100_0004.jpg"/>
          <p:cNvPicPr>
            <a:picLocks noChangeAspect="1" noChangeArrowheads="1"/>
          </p:cNvPicPr>
          <p:nvPr/>
        </p:nvPicPr>
        <p:blipFill>
          <a:blip r:embed="rId2" cstate="print"/>
          <a:srcRect/>
          <a:stretch>
            <a:fillRect/>
          </a:stretch>
        </p:blipFill>
        <p:spPr bwMode="auto">
          <a:xfrm>
            <a:off x="7092280" y="1556792"/>
            <a:ext cx="1596792" cy="1197594"/>
          </a:xfrm>
          <a:prstGeom prst="rect">
            <a:avLst/>
          </a:prstGeom>
          <a:noFill/>
        </p:spPr>
      </p:pic>
      <p:pic>
        <p:nvPicPr>
          <p:cNvPr id="3086" name="Picture 14" descr="http://t2.gstatic.com/images?q=tbn:ANd9GcSqvBzf2IObtlXpHNWS8OYNxvjLgOOsrH3zYYePkcz1ttDYUHMVUPYnhQs">
            <a:hlinkClick r:id="rId3"/>
          </p:cNvPr>
          <p:cNvPicPr>
            <a:picLocks noChangeAspect="1" noChangeArrowheads="1"/>
          </p:cNvPicPr>
          <p:nvPr/>
        </p:nvPicPr>
        <p:blipFill>
          <a:blip r:embed="rId4" cstate="print"/>
          <a:srcRect/>
          <a:stretch>
            <a:fillRect/>
          </a:stretch>
        </p:blipFill>
        <p:spPr bwMode="auto">
          <a:xfrm>
            <a:off x="-1" y="0"/>
            <a:ext cx="9148803" cy="6858000"/>
          </a:xfrm>
          <a:prstGeom prst="rect">
            <a:avLst/>
          </a:prstGeom>
          <a:noFill/>
        </p:spPr>
      </p:pic>
      <p:sp>
        <p:nvSpPr>
          <p:cNvPr id="2" name="Titre 1"/>
          <p:cNvSpPr>
            <a:spLocks noGrp="1"/>
          </p:cNvSpPr>
          <p:nvPr>
            <p:ph type="title"/>
          </p:nvPr>
        </p:nvSpPr>
        <p:spPr>
          <a:xfrm>
            <a:off x="4644008" y="260648"/>
            <a:ext cx="4042792" cy="1143000"/>
          </a:xfrm>
        </p:spPr>
        <p:txBody>
          <a:bodyPr>
            <a:normAutofit fontScale="90000"/>
          </a:bodyPr>
          <a:lstStyle/>
          <a:p>
            <a:r>
              <a:rPr lang="fr-FR" dirty="0" smtClean="0"/>
              <a:t>Le cirque </a:t>
            </a:r>
            <a:br>
              <a:rPr lang="fr-FR" dirty="0" smtClean="0"/>
            </a:br>
            <a:r>
              <a:rPr lang="fr-FR" dirty="0" smtClean="0"/>
              <a:t>du FUTUR</a:t>
            </a:r>
            <a:endParaRPr lang="fr-FR" dirty="0"/>
          </a:p>
        </p:txBody>
      </p:sp>
      <p:sp>
        <p:nvSpPr>
          <p:cNvPr id="3" name="Espace réservé du contenu 2"/>
          <p:cNvSpPr>
            <a:spLocks noGrp="1"/>
          </p:cNvSpPr>
          <p:nvPr>
            <p:ph sz="half" idx="1"/>
          </p:nvPr>
        </p:nvSpPr>
        <p:spPr>
          <a:xfrm>
            <a:off x="4644008" y="1340768"/>
            <a:ext cx="4038600" cy="5184576"/>
          </a:xfrm>
        </p:spPr>
        <p:txBody>
          <a:bodyPr>
            <a:normAutofit fontScale="77500" lnSpcReduction="20000"/>
          </a:bodyPr>
          <a:lstStyle/>
          <a:p>
            <a:pPr algn="ctr">
              <a:buNone/>
            </a:pPr>
            <a:r>
              <a:rPr lang="fr-FR" dirty="0" smtClean="0"/>
              <a:t>	Vous présente des numéros inédits et originaux mettant en valeur les évènements concernant le futur.</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lgn="ctr">
              <a:buNone/>
            </a:pPr>
            <a:r>
              <a:rPr lang="fr-FR" b="1" i="1" dirty="0" smtClean="0"/>
              <a:t>Représentation unique</a:t>
            </a:r>
          </a:p>
          <a:p>
            <a:pPr algn="ctr">
              <a:buNone/>
            </a:pPr>
            <a:r>
              <a:rPr lang="fr-FR" b="1" i="1" dirty="0" smtClean="0"/>
              <a:t>Le lundi 25 Mars à 18h00.</a:t>
            </a:r>
          </a:p>
          <a:p>
            <a:pPr>
              <a:buNone/>
            </a:pPr>
            <a:endParaRPr lang="fr-FR" dirty="0" smtClean="0"/>
          </a:p>
          <a:p>
            <a:pPr algn="ctr">
              <a:buNone/>
            </a:pPr>
            <a:r>
              <a:rPr lang="fr-FR" dirty="0" smtClean="0"/>
              <a:t>	Un véritable spectacle de cirque  écrit, conçu et réalisé par les élèves de 6</a:t>
            </a:r>
            <a:r>
              <a:rPr lang="fr-FR" baseline="30000" dirty="0" smtClean="0"/>
              <a:t>ème</a:t>
            </a:r>
            <a:r>
              <a:rPr lang="fr-FR" dirty="0" smtClean="0"/>
              <a:t>1.</a:t>
            </a:r>
          </a:p>
          <a:p>
            <a:pPr>
              <a:buNone/>
            </a:pPr>
            <a:endParaRPr lang="fr-FR" dirty="0" smtClean="0"/>
          </a:p>
        </p:txBody>
      </p:sp>
      <p:sp>
        <p:nvSpPr>
          <p:cNvPr id="12" name="ZoneTexte 11"/>
          <p:cNvSpPr txBox="1"/>
          <p:nvPr/>
        </p:nvSpPr>
        <p:spPr>
          <a:xfrm>
            <a:off x="611560" y="620688"/>
            <a:ext cx="3888432" cy="5909310"/>
          </a:xfrm>
          <a:prstGeom prst="rect">
            <a:avLst/>
          </a:prstGeom>
          <a:noFill/>
        </p:spPr>
        <p:txBody>
          <a:bodyPr wrap="square" rtlCol="0">
            <a:spAutoFit/>
          </a:bodyPr>
          <a:lstStyle/>
          <a:p>
            <a:r>
              <a:rPr lang="fr-FR" b="1" i="1" u="sng" dirty="0" smtClean="0"/>
              <a:t>Pour ce PAC CIRQUE les élèves ont pu découvrir différents domaines liés au cirque:</a:t>
            </a:r>
          </a:p>
          <a:p>
            <a:endParaRPr lang="fr-FR" dirty="0" smtClean="0"/>
          </a:p>
          <a:p>
            <a:r>
              <a:rPr lang="fr-FR" dirty="0" smtClean="0"/>
              <a:t> - une sortie à la Villette liée à </a:t>
            </a:r>
            <a:r>
              <a:rPr lang="fr-FR" u="sng" dirty="0" smtClean="0"/>
              <a:t>l’histoire des arts</a:t>
            </a:r>
            <a:r>
              <a:rPr lang="fr-FR" dirty="0" smtClean="0"/>
              <a:t> : visionner des films sur le cirque et pratiquer des ateliers que l’on ne pratique pas à Fénelon.</a:t>
            </a:r>
          </a:p>
          <a:p>
            <a:endParaRPr lang="fr-FR" dirty="0" smtClean="0"/>
          </a:p>
          <a:p>
            <a:r>
              <a:rPr lang="fr-FR" dirty="0" smtClean="0"/>
              <a:t> - une sortie </a:t>
            </a:r>
            <a:r>
              <a:rPr lang="fr-FR" u="sng" dirty="0" smtClean="0"/>
              <a:t>spectacle de cirque </a:t>
            </a:r>
            <a:r>
              <a:rPr lang="fr-FR" dirty="0" smtClean="0"/>
              <a:t>PINDER.</a:t>
            </a:r>
          </a:p>
          <a:p>
            <a:endParaRPr lang="fr-FR" dirty="0" smtClean="0"/>
          </a:p>
          <a:p>
            <a:r>
              <a:rPr lang="fr-FR" dirty="0" smtClean="0"/>
              <a:t>- </a:t>
            </a:r>
            <a:r>
              <a:rPr lang="fr-FR" u="sng" dirty="0" smtClean="0"/>
              <a:t>La pratique de l’activité cirque </a:t>
            </a:r>
            <a:r>
              <a:rPr lang="fr-FR" dirty="0" smtClean="0"/>
              <a:t>permettant aux élèves de « composer et présenter dans un espace orienté un numéro collectif organisé autour d’un thème incorporant à un jeu d’acteur des éléments simples issus des familles (jonglerie, équilibre). Maitriser leurs émotions et accepter le regard des autres. »</a:t>
            </a:r>
            <a:endParaRPr lang="fr-FR" dirty="0"/>
          </a:p>
        </p:txBody>
      </p:sp>
      <p:pic>
        <p:nvPicPr>
          <p:cNvPr id="1027" name="Picture 3" descr="F:\COLLEGE\PAC CIRQUE 6è1\photos\100_0097.jpg"/>
          <p:cNvPicPr>
            <a:picLocks noChangeAspect="1" noChangeArrowheads="1"/>
          </p:cNvPicPr>
          <p:nvPr/>
        </p:nvPicPr>
        <p:blipFill>
          <a:blip r:embed="rId5" cstate="print"/>
          <a:srcRect/>
          <a:stretch>
            <a:fillRect/>
          </a:stretch>
        </p:blipFill>
        <p:spPr bwMode="auto">
          <a:xfrm>
            <a:off x="5220072" y="2492896"/>
            <a:ext cx="3037903" cy="19905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2.gstatic.com/images?q=tbn:ANd9GcSqvBzf2IObtlXpHNWS8OYNxvjLgOOsrH3zYYePkcz1ttDYUHMVUPYnhQs">
            <a:hlinkClick r:id="rId2"/>
          </p:cNvPr>
          <p:cNvPicPr>
            <a:picLocks noChangeAspect="1" noChangeArrowheads="1"/>
          </p:cNvPicPr>
          <p:nvPr/>
        </p:nvPicPr>
        <p:blipFill>
          <a:blip r:embed="rId3" cstate="print"/>
          <a:srcRect/>
          <a:stretch>
            <a:fillRect/>
          </a:stretch>
        </p:blipFill>
        <p:spPr bwMode="auto">
          <a:xfrm>
            <a:off x="0" y="0"/>
            <a:ext cx="9142200" cy="6858000"/>
          </a:xfrm>
          <a:prstGeom prst="rect">
            <a:avLst/>
          </a:prstGeom>
          <a:noFill/>
        </p:spPr>
      </p:pic>
      <p:sp>
        <p:nvSpPr>
          <p:cNvPr id="5" name="Espace réservé du contenu 4"/>
          <p:cNvSpPr>
            <a:spLocks noGrp="1"/>
          </p:cNvSpPr>
          <p:nvPr>
            <p:ph sz="half" idx="1"/>
          </p:nvPr>
        </p:nvSpPr>
        <p:spPr>
          <a:xfrm>
            <a:off x="457200" y="404664"/>
            <a:ext cx="4038600" cy="5904656"/>
          </a:xfrm>
        </p:spPr>
        <p:txBody>
          <a:bodyPr>
            <a:noAutofit/>
          </a:bodyPr>
          <a:lstStyle/>
          <a:p>
            <a:pPr>
              <a:buNone/>
            </a:pPr>
            <a:endParaRPr lang="fr-FR" sz="1600" dirty="0" smtClean="0"/>
          </a:p>
          <a:p>
            <a:pPr>
              <a:buNone/>
            </a:pPr>
            <a:endParaRPr lang="fr-FR" sz="1600" dirty="0" smtClean="0"/>
          </a:p>
        </p:txBody>
      </p:sp>
      <p:sp>
        <p:nvSpPr>
          <p:cNvPr id="6" name="Espace réservé du contenu 5"/>
          <p:cNvSpPr>
            <a:spLocks noGrp="1"/>
          </p:cNvSpPr>
          <p:nvPr>
            <p:ph sz="half" idx="2"/>
          </p:nvPr>
        </p:nvSpPr>
        <p:spPr>
          <a:xfrm>
            <a:off x="4644008" y="404664"/>
            <a:ext cx="4038600" cy="5976664"/>
          </a:xfrm>
        </p:spPr>
        <p:txBody>
          <a:bodyPr>
            <a:normAutofit fontScale="55000" lnSpcReduction="20000"/>
          </a:bodyPr>
          <a:lstStyle/>
          <a:p>
            <a:pPr>
              <a:buNone/>
            </a:pPr>
            <a:r>
              <a:rPr lang="fr-FR" sz="1600" b="1" i="1" dirty="0" smtClean="0"/>
              <a:t>	</a:t>
            </a:r>
            <a:endParaRPr lang="fr-FR" sz="1600" b="1" u="sng" dirty="0" smtClean="0"/>
          </a:p>
          <a:p>
            <a:r>
              <a:rPr lang="fr-FR" b="1" u="sng" dirty="0" smtClean="0"/>
              <a:t>Numéro 3: </a:t>
            </a:r>
            <a:r>
              <a:rPr lang="fr-FR" b="1" u="sng" dirty="0" smtClean="0"/>
              <a:t>Le v</a:t>
            </a:r>
            <a:r>
              <a:rPr lang="fr-FR" b="1" u="sng" dirty="0" smtClean="0"/>
              <a:t>oyage </a:t>
            </a:r>
            <a:r>
              <a:rPr lang="fr-FR" b="1" u="sng" dirty="0" smtClean="0"/>
              <a:t>dans le </a:t>
            </a:r>
            <a:r>
              <a:rPr lang="fr-FR" b="1" u="sng" dirty="0" smtClean="0"/>
              <a:t>temps </a:t>
            </a:r>
            <a:endParaRPr lang="fr-FR" dirty="0" smtClean="0"/>
          </a:p>
          <a:p>
            <a:pPr>
              <a:buNone/>
            </a:pPr>
            <a:r>
              <a:rPr lang="fr-FR" dirty="0" smtClean="0"/>
              <a:t>	Nous </a:t>
            </a:r>
            <a:r>
              <a:rPr lang="fr-FR" dirty="0" smtClean="0"/>
              <a:t>sommes dans le futur, nous avons inventé une machine pour voyager dans le temps. Nous débutons notre voyage dans le passé, avec des dinosaures et les hommes de Cro-Magnon. Nous poursuivons notre aventure dans les années 1900 puis dans le présent avec les DJ et les téléphones portables. Enfin nous nous rendons dans le futur où nous sommes des robots.</a:t>
            </a:r>
          </a:p>
          <a:p>
            <a:pPr>
              <a:buNone/>
            </a:pPr>
            <a:r>
              <a:rPr lang="fr-FR" dirty="0" smtClean="0"/>
              <a:t>	va </a:t>
            </a:r>
            <a:r>
              <a:rPr lang="fr-FR" dirty="0" smtClean="0"/>
              <a:t>tout faire pour l’arrêter.</a:t>
            </a:r>
          </a:p>
          <a:p>
            <a:pPr>
              <a:buNone/>
            </a:pPr>
            <a:endParaRPr lang="fr-FR" b="1" u="sng" dirty="0" smtClean="0"/>
          </a:p>
          <a:p>
            <a:pPr>
              <a:buNone/>
            </a:pPr>
            <a:endParaRPr lang="fr-FR" b="1" u="sng" dirty="0" smtClean="0"/>
          </a:p>
          <a:p>
            <a:endParaRPr lang="fr-FR" b="1" u="sng" dirty="0" smtClean="0"/>
          </a:p>
          <a:p>
            <a:endParaRPr lang="fr-FR" b="1" u="sng" dirty="0" smtClean="0"/>
          </a:p>
          <a:p>
            <a:endParaRPr lang="fr-FR" b="1" u="sng" dirty="0" smtClean="0"/>
          </a:p>
          <a:p>
            <a:endParaRPr lang="fr-FR" b="1" u="sng" dirty="0" smtClean="0"/>
          </a:p>
          <a:p>
            <a:endParaRPr lang="fr-FR" b="1" u="sng" dirty="0" smtClean="0"/>
          </a:p>
          <a:p>
            <a:r>
              <a:rPr lang="fr-FR" b="1" u="sng" dirty="0" smtClean="0"/>
              <a:t>Numéro 4: </a:t>
            </a:r>
            <a:r>
              <a:rPr lang="fr-FR" b="1" u="sng" dirty="0" smtClean="0"/>
              <a:t>Le martien </a:t>
            </a:r>
            <a:endParaRPr lang="fr-FR" b="1" u="sng" dirty="0" smtClean="0"/>
          </a:p>
          <a:p>
            <a:pPr>
              <a:buNone/>
            </a:pPr>
            <a:r>
              <a:rPr lang="fr-FR" dirty="0" smtClean="0"/>
              <a:t>	C’est </a:t>
            </a:r>
            <a:r>
              <a:rPr lang="fr-FR" dirty="0" smtClean="0"/>
              <a:t>l’histoire d’un </a:t>
            </a:r>
            <a:r>
              <a:rPr lang="fr-FR" dirty="0" smtClean="0"/>
              <a:t>martien </a:t>
            </a:r>
            <a:r>
              <a:rPr lang="fr-FR" dirty="0" smtClean="0"/>
              <a:t>qui débarque sur la planète terre. Au début, il est effrayé mais au fils du temps il s’habitue. Il décide de donner son savoir au terrien et de créer un spectacle. </a:t>
            </a:r>
            <a:endParaRPr lang="fr-FR" dirty="0"/>
          </a:p>
        </p:txBody>
      </p:sp>
      <p:sp>
        <p:nvSpPr>
          <p:cNvPr id="10" name="Rectangle 9"/>
          <p:cNvSpPr/>
          <p:nvPr/>
        </p:nvSpPr>
        <p:spPr>
          <a:xfrm>
            <a:off x="539552" y="620688"/>
            <a:ext cx="4032448" cy="5386090"/>
          </a:xfrm>
          <a:prstGeom prst="rect">
            <a:avLst/>
          </a:prstGeom>
        </p:spPr>
        <p:txBody>
          <a:bodyPr wrap="square">
            <a:spAutoFit/>
          </a:bodyPr>
          <a:lstStyle/>
          <a:p>
            <a:r>
              <a:rPr lang="fr-FR" b="1" u="sng" dirty="0" smtClean="0"/>
              <a:t>Numéro 1</a:t>
            </a:r>
            <a:r>
              <a:rPr lang="fr-FR" b="1" u="sng" dirty="0" smtClean="0"/>
              <a:t>: Docteur Klein</a:t>
            </a:r>
            <a:endParaRPr lang="fr-FR" dirty="0" smtClean="0"/>
          </a:p>
          <a:p>
            <a:pPr>
              <a:buNone/>
            </a:pPr>
            <a:r>
              <a:rPr lang="fr-FR" sz="1600" dirty="0" smtClean="0"/>
              <a:t>Ici le laboratoire du docteur Klein! mais pourquoi 3 personnes hypnotisées, suivies par le docteur taché de sang, avancent dans la nuit noire et sombre?</a:t>
            </a:r>
          </a:p>
          <a:p>
            <a:pPr>
              <a:buNone/>
            </a:pPr>
            <a:r>
              <a:rPr lang="fr-FR" sz="1600" dirty="0" smtClean="0"/>
              <a:t>	Violette, une jeune terrienne comme les autres n’a pas l’air au courant des sombres plans du docteur!</a:t>
            </a:r>
          </a:p>
          <a:p>
            <a:pPr>
              <a:buNone/>
            </a:pPr>
            <a:r>
              <a:rPr lang="fr-FR" sz="1600" dirty="0" smtClean="0"/>
              <a:t>	Mais que prépare-t-il?</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r>
              <a:rPr lang="fr-FR" b="1" u="sng" dirty="0" smtClean="0"/>
              <a:t>Numéro 2: </a:t>
            </a:r>
            <a:r>
              <a:rPr lang="fr-FR" b="1" u="sng" dirty="0" smtClean="0"/>
              <a:t>La comète </a:t>
            </a:r>
            <a:r>
              <a:rPr lang="fr-FR" b="1" u="sng" dirty="0" smtClean="0"/>
              <a:t>dévastatrice</a:t>
            </a:r>
            <a:endParaRPr lang="fr-FR" b="1" i="1" u="sng" dirty="0" smtClean="0"/>
          </a:p>
          <a:p>
            <a:pPr>
              <a:buNone/>
            </a:pPr>
            <a:r>
              <a:rPr lang="fr-FR" dirty="0" smtClean="0"/>
              <a:t>	Horreur!!! La couche d’ozone est fendue à cause de la pollution. Les météorites tombent de plus en plus souvent. Un mystérieux personnage va en profiter pour essayer de devenir roi…</a:t>
            </a:r>
          </a:p>
        </p:txBody>
      </p:sp>
      <p:pic>
        <p:nvPicPr>
          <p:cNvPr id="2050" name="Picture 2"/>
          <p:cNvPicPr>
            <a:picLocks noChangeAspect="1" noChangeArrowheads="1"/>
          </p:cNvPicPr>
          <p:nvPr/>
        </p:nvPicPr>
        <p:blipFill>
          <a:blip r:embed="rId4" cstate="print"/>
          <a:srcRect/>
          <a:stretch>
            <a:fillRect/>
          </a:stretch>
        </p:blipFill>
        <p:spPr bwMode="auto">
          <a:xfrm>
            <a:off x="683568" y="2996952"/>
            <a:ext cx="1584176" cy="1008241"/>
          </a:xfrm>
          <a:prstGeom prst="rect">
            <a:avLst/>
          </a:prstGeom>
          <a:noFill/>
          <a:ln w="9525">
            <a:noFill/>
            <a:miter lim="800000"/>
            <a:headEnd/>
            <a:tailEnd/>
          </a:ln>
          <a:effectLst/>
        </p:spPr>
      </p:pic>
      <p:pic>
        <p:nvPicPr>
          <p:cNvPr id="2" name="Picture 4"/>
          <p:cNvPicPr>
            <a:picLocks noChangeAspect="1" noChangeArrowheads="1"/>
          </p:cNvPicPr>
          <p:nvPr/>
        </p:nvPicPr>
        <p:blipFill>
          <a:blip r:embed="rId5" cstate="print"/>
          <a:srcRect/>
          <a:stretch>
            <a:fillRect/>
          </a:stretch>
        </p:blipFill>
        <p:spPr bwMode="auto">
          <a:xfrm>
            <a:off x="2699792" y="2924944"/>
            <a:ext cx="1778834" cy="108012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6948264" y="2852936"/>
            <a:ext cx="1728045" cy="1296144"/>
          </a:xfrm>
          <a:prstGeom prst="rect">
            <a:avLst/>
          </a:prstGeom>
          <a:noFill/>
          <a:ln w="9525">
            <a:noFill/>
            <a:miter lim="800000"/>
            <a:headEnd/>
            <a:tailEnd/>
          </a:ln>
          <a:effectLst/>
        </p:spPr>
      </p:pic>
      <p:pic>
        <p:nvPicPr>
          <p:cNvPr id="9" name="Picture 2"/>
          <p:cNvPicPr>
            <a:picLocks noChangeAspect="1" noChangeArrowheads="1"/>
          </p:cNvPicPr>
          <p:nvPr/>
        </p:nvPicPr>
        <p:blipFill>
          <a:blip r:embed="rId7" cstate="print"/>
          <a:srcRect/>
          <a:stretch>
            <a:fillRect/>
          </a:stretch>
        </p:blipFill>
        <p:spPr bwMode="auto">
          <a:xfrm>
            <a:off x="5004048" y="2852936"/>
            <a:ext cx="1824048" cy="136815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2.gstatic.com/images?q=tbn:ANd9GcSqvBzf2IObtlXpHNWS8OYNxvjLgOOsrH3zYYePkcz1ttDYUHMVUPYnhQs">
            <a:hlinkClick r:id="rId2"/>
          </p:cNvPr>
          <p:cNvPicPr>
            <a:picLocks noChangeAspect="1" noChangeArrowheads="1"/>
          </p:cNvPicPr>
          <p:nvPr/>
        </p:nvPicPr>
        <p:blipFill>
          <a:blip r:embed="rId3" cstate="print"/>
          <a:srcRect/>
          <a:stretch>
            <a:fillRect/>
          </a:stretch>
        </p:blipFill>
        <p:spPr bwMode="auto">
          <a:xfrm>
            <a:off x="0" y="0"/>
            <a:ext cx="9142200" cy="6858000"/>
          </a:xfrm>
          <a:prstGeom prst="rect">
            <a:avLst/>
          </a:prstGeom>
          <a:noFill/>
        </p:spPr>
      </p:pic>
      <p:sp>
        <p:nvSpPr>
          <p:cNvPr id="5" name="Espace réservé du contenu 4"/>
          <p:cNvSpPr>
            <a:spLocks noGrp="1"/>
          </p:cNvSpPr>
          <p:nvPr>
            <p:ph sz="half" idx="1"/>
          </p:nvPr>
        </p:nvSpPr>
        <p:spPr>
          <a:xfrm>
            <a:off x="457200" y="404664"/>
            <a:ext cx="4038600" cy="5904656"/>
          </a:xfrm>
        </p:spPr>
        <p:txBody>
          <a:bodyPr>
            <a:noAutofit/>
          </a:bodyPr>
          <a:lstStyle/>
          <a:p>
            <a:r>
              <a:rPr lang="fr-FR" sz="1600" b="1" u="sng" dirty="0" smtClean="0"/>
              <a:t>Numéro 5: </a:t>
            </a:r>
            <a:r>
              <a:rPr lang="fr-FR" sz="1600" b="1" u="sng" dirty="0" smtClean="0"/>
              <a:t>La </a:t>
            </a:r>
            <a:r>
              <a:rPr lang="fr-FR" sz="1600" b="1" u="sng" dirty="0" smtClean="0"/>
              <a:t>machine à remonter dans le temps</a:t>
            </a:r>
            <a:endParaRPr lang="fr-FR" sz="1600" b="1" i="1" u="sng" dirty="0" smtClean="0"/>
          </a:p>
          <a:p>
            <a:pPr>
              <a:buNone/>
            </a:pPr>
            <a:r>
              <a:rPr lang="fr-FR" sz="1400" dirty="0" smtClean="0"/>
              <a:t>	La machine à voyager dans le temps décide d’envoyer 4 personnes dans le futur, par erreur les envoie dans le passé. Ils sont dans un marché où un client passe et achète un objet quelconque. La machine se rendra compte un peu plus tard de son erreur et les envoie dans le futur où ils sont transformés en robot. Ils arrivent dans le futur et se rendent compte qu’ils sont dans l’espace, dans une fusée. Ils essaieront de sortir et ils y parviendront après quelques mésaventures.</a:t>
            </a:r>
          </a:p>
          <a:p>
            <a:pPr>
              <a:buNone/>
            </a:pPr>
            <a:endParaRPr lang="fr-FR" sz="1600" b="1" i="1" u="sng" dirty="0" smtClean="0"/>
          </a:p>
          <a:p>
            <a:pPr>
              <a:buNone/>
            </a:pPr>
            <a:endParaRPr lang="fr-FR" sz="1600" b="1" i="1" u="sng" dirty="0" smtClean="0"/>
          </a:p>
          <a:p>
            <a:pPr>
              <a:buNone/>
            </a:pPr>
            <a:endParaRPr lang="fr-FR" sz="1600" b="1" i="1" u="sng" dirty="0" smtClean="0"/>
          </a:p>
          <a:p>
            <a:pPr>
              <a:buNone/>
            </a:pPr>
            <a:endParaRPr lang="fr-FR" sz="1600" b="1" u="sng" dirty="0" smtClean="0"/>
          </a:p>
          <a:p>
            <a:r>
              <a:rPr lang="fr-FR" sz="1600" b="1" u="sng" dirty="0" smtClean="0"/>
              <a:t>Numéro </a:t>
            </a:r>
            <a:r>
              <a:rPr lang="fr-FR" sz="1600" b="1" u="sng" dirty="0" smtClean="0"/>
              <a:t>6</a:t>
            </a:r>
            <a:r>
              <a:rPr lang="fr-FR" sz="1600" b="1" u="sng" dirty="0" smtClean="0"/>
              <a:t>: A la recherche de la soucoupe</a:t>
            </a:r>
            <a:endParaRPr lang="fr-FR" sz="1600" b="1" i="1" u="sng" dirty="0" smtClean="0"/>
          </a:p>
          <a:p>
            <a:pPr>
              <a:buNone/>
            </a:pPr>
            <a:r>
              <a:rPr lang="fr-FR" sz="1600" dirty="0" smtClean="0"/>
              <a:t>	</a:t>
            </a:r>
            <a:r>
              <a:rPr lang="fr-FR" sz="1400" dirty="0" smtClean="0"/>
              <a:t>Au secours!! Un aliène arrive! Mais que cherche-t-il? Une soucoupe? Où est-elle? Réponse: un personnage ivre l’a trouvé et l’a embarqué. Mais l’aliène bien décidé à la récupérer va se mettre à la poursuite de ce pauvre jeune homme. Heureusement la police toujours serviable va tout </a:t>
            </a:r>
            <a:r>
              <a:rPr lang="fr-FR" sz="1400" dirty="0" smtClean="0"/>
              <a:t>arranger.</a:t>
            </a:r>
            <a:endParaRPr lang="fr-FR" sz="1400" b="1" i="1" u="sng" dirty="0" smtClean="0"/>
          </a:p>
          <a:p>
            <a:pPr>
              <a:buNone/>
            </a:pPr>
            <a:r>
              <a:rPr lang="fr-FR" sz="1600" dirty="0" smtClean="0"/>
              <a:t>	</a:t>
            </a:r>
          </a:p>
        </p:txBody>
      </p:sp>
      <p:sp>
        <p:nvSpPr>
          <p:cNvPr id="6" name="Espace réservé du contenu 5"/>
          <p:cNvSpPr>
            <a:spLocks noGrp="1"/>
          </p:cNvSpPr>
          <p:nvPr>
            <p:ph sz="half" idx="2"/>
          </p:nvPr>
        </p:nvSpPr>
        <p:spPr>
          <a:xfrm>
            <a:off x="4644008" y="404664"/>
            <a:ext cx="4038600" cy="5976664"/>
          </a:xfrm>
        </p:spPr>
        <p:txBody>
          <a:bodyPr>
            <a:normAutofit/>
          </a:bodyPr>
          <a:lstStyle/>
          <a:p>
            <a:pPr>
              <a:buNone/>
            </a:pPr>
            <a:endParaRPr lang="fr-FR" sz="1600" b="1" u="sng" dirty="0" smtClean="0"/>
          </a:p>
          <a:p>
            <a:r>
              <a:rPr lang="fr-FR" b="1" u="sng" dirty="0" smtClean="0"/>
              <a:t>Numéro 7:</a:t>
            </a:r>
            <a:r>
              <a:rPr lang="fr-FR" dirty="0" smtClean="0"/>
              <a:t>.</a:t>
            </a:r>
          </a:p>
          <a:p>
            <a:pPr>
              <a:buNone/>
            </a:pPr>
            <a:r>
              <a:rPr lang="fr-FR" sz="2100" dirty="0" smtClean="0"/>
              <a:t>	</a:t>
            </a:r>
            <a:r>
              <a:rPr lang="fr-FR" sz="1800" dirty="0" smtClean="0"/>
              <a:t>C’est l’histoire d’un restaurant qui fabrique </a:t>
            </a:r>
            <a:r>
              <a:rPr lang="fr-FR" sz="1800" dirty="0" smtClean="0"/>
              <a:t>des </a:t>
            </a:r>
            <a:r>
              <a:rPr lang="fr-FR" sz="1800" dirty="0" smtClean="0"/>
              <a:t>potions magiques. </a:t>
            </a:r>
            <a:r>
              <a:rPr lang="fr-FR" sz="1800" dirty="0" smtClean="0"/>
              <a:t>Les chefs de cuisine </a:t>
            </a:r>
            <a:r>
              <a:rPr lang="fr-FR" sz="1800" dirty="0" smtClean="0"/>
              <a:t>en font une qui rend invisible. Un sans abri boit la potion magique discrètement et en profite pour manger dans les assiettes des autres. Par erreur, il boit la potion qui fait devenir visible. Il se fait chasser par les cuisiniers. Un inspecteur du guide Michelin était là </a:t>
            </a:r>
            <a:r>
              <a:rPr lang="fr-FR" sz="1800" dirty="0" smtClean="0"/>
              <a:t>et </a:t>
            </a:r>
            <a:r>
              <a:rPr lang="fr-FR" sz="1800" dirty="0" smtClean="0"/>
              <a:t>donne 6 étoiles au restaurant pour le récompenser.</a:t>
            </a:r>
          </a:p>
          <a:p>
            <a:pPr>
              <a:buNone/>
            </a:pPr>
            <a:endParaRPr lang="fr-FR" dirty="0" smtClean="0"/>
          </a:p>
          <a:p>
            <a:pPr>
              <a:buNone/>
            </a:pPr>
            <a:endParaRPr lang="fr-FR" dirty="0" smtClean="0"/>
          </a:p>
          <a:p>
            <a:pPr>
              <a:buNone/>
            </a:pPr>
            <a:endParaRPr lang="fr-FR" dirty="0" smtClean="0"/>
          </a:p>
        </p:txBody>
      </p:sp>
      <p:pic>
        <p:nvPicPr>
          <p:cNvPr id="3076" name="Picture 4"/>
          <p:cNvPicPr>
            <a:picLocks noChangeAspect="1" noChangeArrowheads="1"/>
          </p:cNvPicPr>
          <p:nvPr/>
        </p:nvPicPr>
        <p:blipFill>
          <a:blip r:embed="rId4" cstate="print"/>
          <a:srcRect/>
          <a:stretch>
            <a:fillRect/>
          </a:stretch>
        </p:blipFill>
        <p:spPr bwMode="auto">
          <a:xfrm>
            <a:off x="1691680" y="3356992"/>
            <a:ext cx="1656184" cy="124224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4860032" y="4581128"/>
            <a:ext cx="2051273" cy="1538586"/>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7020272" y="4797152"/>
            <a:ext cx="1763241" cy="132254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COLLEGE\PAC CIRQUE 6è1\photos\100_0097.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Sous-titre 2"/>
          <p:cNvSpPr>
            <a:spLocks noGrp="1"/>
          </p:cNvSpPr>
          <p:nvPr>
            <p:ph type="subTitle" idx="1"/>
          </p:nvPr>
        </p:nvSpPr>
        <p:spPr>
          <a:xfrm>
            <a:off x="0" y="0"/>
            <a:ext cx="9396536" cy="6597352"/>
          </a:xfrm>
        </p:spPr>
        <p:txBody>
          <a:bodyPr>
            <a:normAutofit/>
          </a:bodyPr>
          <a:lstStyle/>
          <a:p>
            <a:r>
              <a:rPr lang="fr-FR" sz="5400" b="1" dirty="0" smtClean="0">
                <a:solidFill>
                  <a:srgbClr val="7030A0"/>
                </a:solidFill>
                <a:latin typeface="Blue Highway Linocut" pitchFamily="2" charset="0"/>
              </a:rPr>
              <a:t>CIRQUE du FUTUR</a:t>
            </a:r>
          </a:p>
          <a:p>
            <a:r>
              <a:rPr lang="fr-FR" sz="3600" dirty="0" smtClean="0">
                <a:solidFill>
                  <a:schemeClr val="tx1"/>
                </a:solidFill>
                <a:latin typeface="AR BLANCA" pitchFamily="2" charset="0"/>
              </a:rPr>
              <a:t> </a:t>
            </a:r>
            <a:r>
              <a:rPr lang="fr-FR" sz="3600" dirty="0" smtClean="0">
                <a:solidFill>
                  <a:srgbClr val="FF0000"/>
                </a:solidFill>
                <a:latin typeface="Britannic Bold" pitchFamily="34" charset="0"/>
              </a:rPr>
              <a:t>Spectacle de Pac 2013</a:t>
            </a:r>
          </a:p>
          <a:p>
            <a:r>
              <a:rPr lang="fr-FR" sz="3600" dirty="0" smtClean="0">
                <a:solidFill>
                  <a:schemeClr val="tx1"/>
                </a:solidFill>
                <a:latin typeface="Blue Highway Condensed" pitchFamily="2" charset="0"/>
              </a:rPr>
              <a:t>        </a:t>
            </a:r>
            <a:r>
              <a:rPr lang="fr-FR" sz="3600" dirty="0" smtClean="0">
                <a:solidFill>
                  <a:schemeClr val="tx1"/>
                </a:solidFill>
                <a:latin typeface="Comic Sans MS" pitchFamily="66" charset="0"/>
              </a:rPr>
              <a:t>CLASSE DE 6</a:t>
            </a:r>
            <a:r>
              <a:rPr lang="fr-FR" sz="3600" baseline="30000" dirty="0" smtClean="0">
                <a:solidFill>
                  <a:schemeClr val="tx1"/>
                </a:solidFill>
                <a:latin typeface="Comic Sans MS" pitchFamily="66" charset="0"/>
              </a:rPr>
              <a:t>ème</a:t>
            </a:r>
            <a:r>
              <a:rPr lang="fr-FR" sz="3600" dirty="0" smtClean="0">
                <a:solidFill>
                  <a:schemeClr val="tx1"/>
                </a:solidFill>
                <a:latin typeface="Comic Sans MS" pitchFamily="66" charset="0"/>
              </a:rPr>
              <a:t>1</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127</Words>
  <Application>Microsoft Office PowerPoint</Application>
  <PresentationFormat>Affichage à l'écran (4:3)</PresentationFormat>
  <Paragraphs>58</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Le cirque  du FUTUR</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TROUPE…</dc:title>
  <cp:lastModifiedBy> </cp:lastModifiedBy>
  <cp:revision>23</cp:revision>
  <dcterms:modified xsi:type="dcterms:W3CDTF">2013-03-25T10:44:07Z</dcterms:modified>
</cp:coreProperties>
</file>