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38A0E-C277-4EB0-B6E1-4B9F4B130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5FFD5D-2422-44A9-91A4-083BEDD54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629A0-F2C8-452C-B691-AED4CF92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7E959-12CB-424B-B81C-5D217461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C52516-3C9D-4E93-980C-178E88F5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1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234BA-06FF-4ECA-A19D-9C8C6B0B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986DBB-06ED-49BB-BE3C-AE63D6C14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2C4DD-6834-4124-BBCB-B15BA91E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9F6A9-3A93-4924-A319-D8FED2C5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06F0D-BCBC-463F-95C1-A45D941D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415FE0-9C2B-4A7E-8E5C-5ECFBE657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450C73-383A-4826-B603-FF22749C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5F3E0-DF26-478D-93B6-E1AF1E05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0A5F7-20DE-4301-9582-477AC282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0FEB1-D973-43F2-808F-D35BC09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60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6FB9C-071E-4933-8493-A3930AAF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6C025-3800-4B1C-BF9E-DA4577BE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82D04-38C1-44D2-B83F-5D574791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C1913-BC9E-41E4-9162-F82F67B3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89AF3-5FB4-4825-9D83-4DA23E25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FF03D-D81C-4500-ADFF-137DC18F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53EC6-4C1A-4898-9907-3CB71DF2B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29F4C-1F46-4C7A-A8AD-6D0E7205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670123-7D12-4A2B-938E-9D7B5764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F170C-1AAD-4618-9CD7-64D42991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3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EDDE9-25F4-4416-847E-A618E9BE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E8184-5CE2-4C55-8A0B-60E8F2BC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B51507-6B3C-441C-A0AD-0D39D33D2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9C333C-6249-4806-8C5E-CA3F2A75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63F730-5DF3-4FF8-ACCD-73DD84B5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E8F7C-528B-4CFA-BEB1-CB2BC669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6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5F495-6DB9-461A-995F-4F181471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60A70-28FC-4A92-BE67-0BDFA691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077463-1D69-4F71-8DFE-A9E37463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E19BDB-4EB5-4F89-A401-2924E3508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4F188C-0599-42B4-929B-68ACDCC72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62B5A5-C5B9-43D7-94A0-E21AD52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61F90C-9B86-4F5E-B10E-05E4DB6D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86056B-B791-4CF5-9F69-B887AA2B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3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E5088-F13D-4B43-84C8-8D6B9EC3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5125CE-ED82-4386-849C-807CC7D1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23162C-3385-4F33-8594-46BCA5C9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395191-3370-42E5-8B6C-BCB909EC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A3FA5C-7976-48A4-81E9-44C191CF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AADE27-672B-40A2-B7D3-AFE9384B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32EFA-3628-4136-8AEE-AA064328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126D9-28A1-45B5-A886-998C254E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63462-B417-4D45-A270-6650A752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2E903A-688A-458B-8D5B-CB862964D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B6273E-BA5E-446E-8473-27467A9F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AB8B15-7566-4362-9AE1-E98F3127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58395E-7BE0-4018-B287-4EE057A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28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C3EA3-F7A7-4E1F-8558-BFF84F3C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9F94E4-198B-45D9-BC47-27C810C5C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5352FC-702B-4428-BD65-FBD211DD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34C9F8-4AB5-4BBA-A60D-453B46A1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8A0ED4-AA77-4F00-A7C4-312BAC6D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6CC47E-48EA-4D17-8E15-54566486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25653D-9FC5-448A-AF39-895CF030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E8A34C-4630-4CE2-9CC5-30D9A93F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CB962-CA18-4EA0-AF63-824349D0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6A67-5E24-4221-A6D7-8E82AEEFD4D8}" type="datetimeFigureOut">
              <a:rPr lang="fr-FR" smtClean="0"/>
              <a:t>31/08/2021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0D137-D445-4E65-9C8D-E2E62A4B0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A2D34-5DC4-41A5-8B39-3FE9D0BFF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F90E-BDC3-4ACB-8E3D-BAA3A0EE7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2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368F6D-D3A7-4D74-AA7D-C23B34C8F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4" t="22744" r="45074" b="64942"/>
          <a:stretch/>
        </p:blipFill>
        <p:spPr>
          <a:xfrm>
            <a:off x="1575995" y="2124636"/>
            <a:ext cx="9565634" cy="20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BCE3CC-2E26-4DED-AF87-7CE94B1D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25648" r="45162" b="17566"/>
          <a:stretch/>
        </p:blipFill>
        <p:spPr>
          <a:xfrm>
            <a:off x="1758875" y="58163"/>
            <a:ext cx="7471186" cy="64125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5AB582-3714-4853-BE59-6DA0F931FF73}"/>
              </a:ext>
            </a:extLst>
          </p:cNvPr>
          <p:cNvSpPr/>
          <p:nvPr/>
        </p:nvSpPr>
        <p:spPr>
          <a:xfrm>
            <a:off x="2458122" y="5749962"/>
            <a:ext cx="6556786" cy="32273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4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064C35-AB5C-46D6-B8AB-51A721DF2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8" t="21804" r="42339" b="2824"/>
          <a:stretch/>
        </p:blipFill>
        <p:spPr>
          <a:xfrm>
            <a:off x="1167206" y="59167"/>
            <a:ext cx="8208085" cy="635776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0A6E20-6E1A-483D-9161-41E363C10B14}"/>
              </a:ext>
            </a:extLst>
          </p:cNvPr>
          <p:cNvSpPr/>
          <p:nvPr/>
        </p:nvSpPr>
        <p:spPr>
          <a:xfrm>
            <a:off x="2490395" y="5680038"/>
            <a:ext cx="6137238" cy="21515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89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8A1CAD-4085-4500-A17D-B9B01E309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4" t="30040" r="45338" b="27137"/>
          <a:stretch/>
        </p:blipFill>
        <p:spPr>
          <a:xfrm>
            <a:off x="1731982" y="824178"/>
            <a:ext cx="7196864" cy="4936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A73E4B-C086-449F-9888-B42C7B3D89ED}"/>
              </a:ext>
            </a:extLst>
          </p:cNvPr>
          <p:cNvSpPr/>
          <p:nvPr/>
        </p:nvSpPr>
        <p:spPr>
          <a:xfrm>
            <a:off x="2823882" y="4615031"/>
            <a:ext cx="5959737" cy="29583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2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52BC12-FCBB-4A0D-8FA5-BB50ADAD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7" t="26667" r="43883" b="4941"/>
          <a:stretch/>
        </p:blipFill>
        <p:spPr>
          <a:xfrm>
            <a:off x="1446906" y="162274"/>
            <a:ext cx="7589518" cy="6496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ECACA8-6077-4960-A65F-1A7E8293AB34}"/>
              </a:ext>
            </a:extLst>
          </p:cNvPr>
          <p:cNvSpPr/>
          <p:nvPr/>
        </p:nvSpPr>
        <p:spPr>
          <a:xfrm>
            <a:off x="3082066" y="5766099"/>
            <a:ext cx="5550946" cy="3119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8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6D75B6A-A7CE-4FA9-8FC9-B5166CE8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9" t="18263" r="23319" b="1495"/>
          <a:stretch/>
        </p:blipFill>
        <p:spPr>
          <a:xfrm>
            <a:off x="415636" y="1041861"/>
            <a:ext cx="5187142" cy="5503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095190-197B-48ED-8944-B5581B3FD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9" t="20930" r="22803"/>
          <a:stretch/>
        </p:blipFill>
        <p:spPr>
          <a:xfrm>
            <a:off x="5802283" y="1208116"/>
            <a:ext cx="5131724" cy="54226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C8E97F-D3A3-4EF3-90EF-69AA703C7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76" r="74725" b="72040"/>
          <a:stretch/>
        </p:blipFill>
        <p:spPr>
          <a:xfrm>
            <a:off x="3151355" y="160713"/>
            <a:ext cx="3548702" cy="9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83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astrid</dc:creator>
  <cp:lastModifiedBy>astrid d'halluin</cp:lastModifiedBy>
  <cp:revision>4</cp:revision>
  <dcterms:created xsi:type="dcterms:W3CDTF">2017-08-29T13:11:22Z</dcterms:created>
  <dcterms:modified xsi:type="dcterms:W3CDTF">2021-08-31T10:06:44Z</dcterms:modified>
</cp:coreProperties>
</file>